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4862" y="2057041"/>
            <a:ext cx="7261182" cy="1838422"/>
          </a:xfrm>
        </p:spPr>
        <p:txBody>
          <a:bodyPr/>
          <a:lstStyle/>
          <a:p>
            <a:r>
              <a:rPr lang="ru-RU" sz="3200" b="1" dirty="0"/>
              <a:t>Искусство цвета на высшем уровне.</a:t>
            </a:r>
            <a:br>
              <a:rPr lang="ru-RU" sz="3200" b="1" dirty="0"/>
            </a:br>
            <a:r>
              <a:rPr lang="ru-RU" sz="3200" b="1" dirty="0"/>
              <a:t>Химия. Технологии. Вдохновение.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24862" y="4231366"/>
            <a:ext cx="7002165" cy="931441"/>
          </a:xfrm>
        </p:spPr>
        <p:txBody>
          <a:bodyPr>
            <a:normAutofit/>
          </a:bodyPr>
          <a:lstStyle/>
          <a:p>
            <a:r>
              <a:rPr lang="ru-RU" sz="1400" b="1" i="1" dirty="0"/>
              <a:t>Добро пожаловать в мир высокотехнологичных </a:t>
            </a:r>
            <a:r>
              <a:rPr lang="ru-RU" sz="1400" b="1" i="1" dirty="0" err="1"/>
              <a:t>колорантов</a:t>
            </a:r>
            <a:r>
              <a:rPr lang="ru-RU" sz="1400" b="1" i="1" dirty="0"/>
              <a:t>, где каждая капля цвета продумана до совершенства.</a:t>
            </a:r>
            <a:endParaRPr lang="ru-RU" sz="1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3" y="483962"/>
            <a:ext cx="3489377" cy="58838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8244" y="623249"/>
            <a:ext cx="5351449" cy="541426"/>
          </a:xfrm>
        </p:spPr>
        <p:txBody>
          <a:bodyPr/>
          <a:lstStyle/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История бренда C-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</a:rPr>
              <a:t>сolorants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8141" y="1361583"/>
            <a:ext cx="5896464" cy="4774581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Начало пути: 2016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2016 году была разработана первая линейка 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колорантов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проекте участвовали ведущие специалисты из Италии и Голландии, что позволило с первых шагов ориентироваться на европейские стандарты качества.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Были заложены ключевые принципы: неизменная плотность, цветовая стабильность и универсальность применения.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4475" y="5446199"/>
            <a:ext cx="3898271" cy="88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1"/>
                </a:solidFill>
              </a:rPr>
              <a:t>С первых дней компания нацелена на совершенство в цвете.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-23"/>
          <a:stretch/>
        </p:blipFill>
        <p:spPr>
          <a:xfrm flipV="1">
            <a:off x="696593" y="5262221"/>
            <a:ext cx="3532097" cy="45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21650" r="4561" b="22938"/>
          <a:stretch/>
        </p:blipFill>
        <p:spPr>
          <a:xfrm>
            <a:off x="599588" y="2548296"/>
            <a:ext cx="3928046" cy="24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5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4311" y="1164675"/>
            <a:ext cx="5880294" cy="5065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Запуск завода C-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сolorants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 Алматы — новая глава истории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2021 году открывается специализированный завод в Казахстане, оснащённый европейским оборудованием последнего поколения.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Это позволило не только повысить производственные мощности, но и приблизиться к ключевым рынкам Центральной Азии.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Алматы начались активные исследования и оптимизация формул с учётом региональных условий и потребностей клиентов.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5098244" y="623249"/>
            <a:ext cx="5351449" cy="541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Новый этап-Казахстан, 2021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9588" y="5446199"/>
            <a:ext cx="3799417" cy="88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1"/>
                </a:solidFill>
              </a:rPr>
              <a:t>Локализация, инновации и устойчивое развитие.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-23"/>
          <a:stretch/>
        </p:blipFill>
        <p:spPr>
          <a:xfrm flipV="1">
            <a:off x="696593" y="5262221"/>
            <a:ext cx="3532097" cy="45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23586" r="3775" b="24555"/>
          <a:stretch/>
        </p:blipFill>
        <p:spPr>
          <a:xfrm>
            <a:off x="462588" y="2553564"/>
            <a:ext cx="4276918" cy="23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4676" y="1596123"/>
            <a:ext cx="5336641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Почему выбирают нас?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Оттенки с глубиной и насыщенностью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Отличная совместимость с водными и 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растворительными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базами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Цветовая стабильность даже при длительном хранении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Экономичность расхода благодаря высокой концентрации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Широкий диапазон применения: краски, штукатурки, лаки, декоративные покрытия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63" y="623249"/>
            <a:ext cx="3665937" cy="589005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5271239" y="515949"/>
            <a:ext cx="5351449" cy="8766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Преимущества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</a:rPr>
              <a:t>колорантов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 C-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</a:rPr>
              <a:t>сolorants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60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3829" y="1676399"/>
            <a:ext cx="6668621" cy="5019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b="1" i="1" dirty="0">
                <a:latin typeface="K_Nautilus Pompilius" panose="020000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1700" b="1" i="1" dirty="0" err="1">
                <a:latin typeface="K_Nautilus Pompilius" panose="020000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Колоранты</a:t>
            </a:r>
            <a:r>
              <a:rPr lang="ru-RU" sz="1700" b="1" i="1" dirty="0">
                <a:latin typeface="K_Nautilus Pompilius" panose="020000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с душой художника и точностью учёного»</a:t>
            </a:r>
          </a:p>
          <a:p>
            <a:pPr marL="0" indent="0">
              <a:buNone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HROMOART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— это не просто линейка 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колорантов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это философия цвета, воплощённая в продукте. Название объединяет в себе два подхода — художественный и научный, создавая уникальный симбиоз технологий и вдохновения.</a:t>
            </a:r>
          </a:p>
          <a:p>
            <a:pPr lvl="0"/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Технологическая точность: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каждый оттенок проходит строгий контроль качества и создаётся по выверенным рецептурам с использованием передовых пигментов.</a:t>
            </a:r>
          </a:p>
          <a:p>
            <a:pPr lvl="0"/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Выразительность: 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колоранты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обеспечивают глубокую и чистую цветопередачу, которая остаётся стабильной со временем.</a:t>
            </a:r>
          </a:p>
          <a:p>
            <a:pPr lvl="0"/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Универсальность применения: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HROMOART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легко интегрируется в любые водные и 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растворительные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системы, совместим с различными типами ЛКМ, декоративных покрытий и штукатурок.</a:t>
            </a:r>
          </a:p>
          <a:p>
            <a:pPr lvl="0"/>
            <a:r>
              <a:rPr lang="ru-RU" sz="14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Экологичность</a:t>
            </a:r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безопасные для окружающей среды и здоровья, не содержат ЛОС и APEO.</a:t>
            </a:r>
          </a:p>
          <a:p>
            <a:endParaRPr lang="ru-RU" sz="1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5233139" y="571103"/>
            <a:ext cx="5351449" cy="8766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</a:rPr>
              <a:t>Chromoart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 — флагманский бренд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-23"/>
          <a:stretch/>
        </p:blipFill>
        <p:spPr>
          <a:xfrm flipV="1">
            <a:off x="696593" y="5262221"/>
            <a:ext cx="3532097" cy="45719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9588" y="5446199"/>
            <a:ext cx="3799417" cy="88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1"/>
                </a:solidFill>
              </a:rPr>
              <a:t>C</a:t>
            </a:r>
            <a:r>
              <a:rPr lang="en-US" sz="1400" b="1" i="1" dirty="0">
                <a:solidFill>
                  <a:schemeClr val="bg1"/>
                </a:solidFill>
              </a:rPr>
              <a:t>HROMOART</a:t>
            </a:r>
            <a:r>
              <a:rPr lang="ru-RU" sz="1400" b="1" i="1" dirty="0">
                <a:solidFill>
                  <a:schemeClr val="bg1"/>
                </a:solidFill>
              </a:rPr>
              <a:t> — когда каждая капля цвета превращается в художественное высказывание.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r="376"/>
          <a:stretch/>
        </p:blipFill>
        <p:spPr>
          <a:xfrm>
            <a:off x="462588" y="3637897"/>
            <a:ext cx="4356548" cy="14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2684" y="1381123"/>
            <a:ext cx="6134466" cy="52959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То, что делает C-</a:t>
            </a:r>
            <a:r>
              <a:rPr lang="ru-RU" sz="15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сolorants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не просто брендом, а партнёром на годы.</a:t>
            </a:r>
          </a:p>
          <a:p>
            <a:pPr marL="0" indent="0">
              <a:buNone/>
            </a:pP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 каждым продуктом C-</a:t>
            </a:r>
            <a:r>
              <a:rPr lang="ru-RU" sz="15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сolorants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стоят не только формулы и технологии, но и ценности, которые формируют культуру компании и определяют подход к клиентам и рынку.</a:t>
            </a:r>
          </a:p>
          <a:p>
            <a:pPr lvl="0"/>
            <a:r>
              <a:rPr lang="ru-RU" sz="15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Качество мирового уровня: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каждый этап производства — от подбора сырья до тестирования готового продукта — соответствует строгим международным стандартам. Мы контролируем каждую партию, обеспечивая стабильный и предсказуемый результат.</a:t>
            </a:r>
          </a:p>
          <a:p>
            <a:pPr lvl="0"/>
            <a:r>
              <a:rPr lang="ru-RU" sz="15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Доступность без компромиссов: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мы верим, что высокое качество должно быть доступно. Благодаря локализации производства и продуманной логистике, мы обеспечиваем оптимальное соотношение цены и премиального уровня.</a:t>
            </a:r>
          </a:p>
          <a:p>
            <a:pPr lvl="0"/>
            <a:r>
              <a:rPr lang="ru-RU" sz="15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Поддержка и партнёрство: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наша команда оказывает техническое сопровождение, помогает в подборе решений под задачи клиента, проводит обучение и тестирование. Мы не просто поставщики — мы вовлечённые соавторы ваших проектов.</a:t>
            </a:r>
          </a:p>
          <a:p>
            <a:pPr lvl="0"/>
            <a:r>
              <a:rPr lang="ru-RU" sz="15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Инновации и развитие: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мы стремимся быть первыми в своём сегменте. Постоянный анализ тенденций, внедрение новых компонентов, совершенствование рецептур — это не разовая акция, а философия C-</a:t>
            </a:r>
            <a:r>
              <a:rPr lang="ru-RU" sz="15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сolorants</a:t>
            </a:r>
            <a:r>
              <a:rPr lang="ru-RU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5352684" y="636687"/>
            <a:ext cx="5351449" cy="5145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Наши ценности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-23"/>
          <a:stretch/>
        </p:blipFill>
        <p:spPr>
          <a:xfrm flipV="1">
            <a:off x="696593" y="5262221"/>
            <a:ext cx="3532097" cy="45719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99589" y="5402510"/>
            <a:ext cx="3629101" cy="924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1"/>
                </a:solidFill>
              </a:rPr>
              <a:t>Наши ценности — это не лозунги, а ежедневная практика, которую выбирают наши клиенты.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3" y="2743199"/>
            <a:ext cx="2310218" cy="23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2951" y="2419505"/>
            <a:ext cx="6551373" cy="4041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Что мы даём партнерам: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Полную техническую и колористическую поддержку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Гибкие условия поставки и стабильную логистику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Консультации и обучение технологов, дизайнеров и персонала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Продукт, адаптированный под производственные процессы партнёров</a:t>
            </a:r>
          </a:p>
          <a:p>
            <a:pPr lvl="0"/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Мы работаем с: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Производителями ЛКМ, декоративных и фасадных покрытий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Фабриками по производству ПФК и интерьерной продукции</a:t>
            </a:r>
          </a:p>
          <a:p>
            <a:pPr lvl="0"/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Дизайн-студиями, архитектурными бюро и застройщиками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5069669" y="658481"/>
            <a:ext cx="5351449" cy="5145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Цвет как вдохновение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5069669" y="1453168"/>
            <a:ext cx="6465106" cy="6861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C-</a:t>
            </a:r>
            <a:r>
              <a:rPr lang="ru-RU" sz="1400" b="1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сolorants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— это не просто производитель </a:t>
            </a:r>
            <a:r>
              <a:rPr lang="ru-RU" sz="14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колорантов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а стратегический партнёр для бизнеса, ориентированного на качество, эффективность и устойчивый рост.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9589" y="5446199"/>
            <a:ext cx="3629102" cy="88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bg1"/>
                </a:solidFill>
              </a:rPr>
              <a:t>C-</a:t>
            </a:r>
            <a:r>
              <a:rPr lang="ru-RU" sz="1400" b="1" i="1" dirty="0" err="1">
                <a:solidFill>
                  <a:schemeClr val="bg1"/>
                </a:solidFill>
              </a:rPr>
              <a:t>сolorants</a:t>
            </a:r>
            <a:r>
              <a:rPr lang="ru-RU" sz="1400" b="1" i="1" dirty="0">
                <a:solidFill>
                  <a:schemeClr val="bg1"/>
                </a:solidFill>
              </a:rPr>
              <a:t> — это мир, где цвет рождается с точностью науки и вдохновением искусства.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2557764"/>
            <a:ext cx="2667000" cy="2667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-23"/>
          <a:stretch/>
        </p:blipFill>
        <p:spPr>
          <a:xfrm flipV="1">
            <a:off x="696593" y="5262221"/>
            <a:ext cx="353209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3" y="483962"/>
            <a:ext cx="3489377" cy="5883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" y="1068499"/>
            <a:ext cx="2346484" cy="135100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0449693" y="719426"/>
            <a:ext cx="654912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2025</a:t>
            </a:r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9115425" y="5701001"/>
            <a:ext cx="2133600" cy="349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/>
              <a:t>c-colorants.com/</a:t>
            </a:r>
            <a:r>
              <a:rPr lang="ru-RU" sz="1400" b="1" dirty="0" err="1"/>
              <a:t>ru</a:t>
            </a:r>
            <a:endParaRPr lang="ru-RU" sz="14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4779536" y="2740075"/>
            <a:ext cx="5755882" cy="12893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/>
              <a:t>C</a:t>
            </a:r>
            <a:r>
              <a:rPr lang="en-US" sz="3200" b="1" dirty="0"/>
              <a:t>HROMOART</a:t>
            </a:r>
            <a:r>
              <a:rPr lang="ru-RU" sz="3200" b="1" dirty="0"/>
              <a:t> — премиальные </a:t>
            </a:r>
            <a:r>
              <a:rPr lang="ru-RU" sz="3200" b="1" dirty="0" err="1"/>
              <a:t>колоранты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88779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350</TotalTime>
  <Words>634</Words>
  <Application>Microsoft Office PowerPoint</Application>
  <PresentationFormat>Широкоэкранный</PresentationFormat>
  <Paragraphs>60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Unicode MS</vt:lpstr>
      <vt:lpstr>Century Gothic</vt:lpstr>
      <vt:lpstr>K_Nautilus Pompilius</vt:lpstr>
      <vt:lpstr>Wingdings 3</vt:lpstr>
      <vt:lpstr>Ион (конференц-зал)</vt:lpstr>
      <vt:lpstr>Искусство цвета на высшем уровне. Химия. Технологии. Вдохновение.</vt:lpstr>
      <vt:lpstr>История бренда C-сolorants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Regina</dc:creator>
  <cp:lastModifiedBy>Эрика Краснай</cp:lastModifiedBy>
  <cp:revision>53</cp:revision>
  <dcterms:created xsi:type="dcterms:W3CDTF">2025-04-17T04:16:22Z</dcterms:created>
  <dcterms:modified xsi:type="dcterms:W3CDTF">2025-08-21T09:04:24Z</dcterms:modified>
</cp:coreProperties>
</file>